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b1b94ff0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b1b94ff0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b1b94ff0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b1b94ff0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b1b94ff0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6b1b94ff0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3f371659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3f371659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Forget Me Not Team Meeting #9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Cassady, Gardone, Suter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PCBs - Mason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 have soldered most of the components on both boards.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The RF module on the car seat subsystem needs to be programmed before being soldered.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Also the battery pack and vibration motor have not been solder as they need to be attached to the case.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Sorry I could not make the meeting. 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36072" l="0" r="0" t="26426"/>
          <a:stretch/>
        </p:blipFill>
        <p:spPr>
          <a:xfrm>
            <a:off x="622525" y="3374401"/>
            <a:ext cx="2638077" cy="131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b="0" l="0" r="0" t="12319"/>
          <a:stretch/>
        </p:blipFill>
        <p:spPr>
          <a:xfrm>
            <a:off x="4617950" y="2516651"/>
            <a:ext cx="2160603" cy="2525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Continued to implement full system now that it’s soldered together.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Tested speaker using software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Casing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Carseat case finished printing.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Need screws (ship to store at Home Depot)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Verify Push button stem length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Keyfob case started printing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Finalize design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Latch for battery cover?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Snap? What size screws/where to get?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5674" y="445025"/>
            <a:ext cx="3076626" cy="238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5675" y="2831975"/>
            <a:ext cx="3076623" cy="2193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" y="3397100"/>
            <a:ext cx="2545225" cy="174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968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Finish Case design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Receive screws, put system together physically before Thanksgiving break.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Issues</a:t>
            </a:r>
            <a:endParaRPr sz="2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Battery cover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